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  <p:sldId id="270" r:id="rId16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434" autoAdjust="0"/>
  </p:normalViewPr>
  <p:slideViewPr>
    <p:cSldViewPr snapToGrid="0">
      <p:cViewPr>
        <p:scale>
          <a:sx n="50" d="100"/>
          <a:sy n="50" d="100"/>
        </p:scale>
        <p:origin x="1500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8149-8D2F-483D-A707-9BCC9EB73937}" type="datetimeFigureOut">
              <a:rPr lang="id-ID" smtClean="0"/>
              <a:t>03/02/2020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43168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8149-8D2F-483D-A707-9BCC9EB73937}" type="datetimeFigureOut">
              <a:rPr lang="id-ID" smtClean="0"/>
              <a:t>03/02/2020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57148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8149-8D2F-483D-A707-9BCC9EB73937}" type="datetimeFigureOut">
              <a:rPr lang="id-ID" smtClean="0"/>
              <a:t>03/02/2020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75155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8149-8D2F-483D-A707-9BCC9EB73937}" type="datetimeFigureOut">
              <a:rPr lang="id-ID" smtClean="0"/>
              <a:t>03/02/2020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34378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8149-8D2F-483D-A707-9BCC9EB73937}" type="datetimeFigureOut">
              <a:rPr lang="id-ID" smtClean="0"/>
              <a:t>03/02/2020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9289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8149-8D2F-483D-A707-9BCC9EB73937}" type="datetimeFigureOut">
              <a:rPr lang="id-ID" smtClean="0"/>
              <a:t>03/02/2020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5158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8149-8D2F-483D-A707-9BCC9EB73937}" type="datetimeFigureOut">
              <a:rPr lang="id-ID" smtClean="0"/>
              <a:t>03/02/2020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77828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8149-8D2F-483D-A707-9BCC9EB73937}" type="datetimeFigureOut">
              <a:rPr lang="id-ID" smtClean="0"/>
              <a:t>03/02/2020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07675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8149-8D2F-483D-A707-9BCC9EB73937}" type="datetimeFigureOut">
              <a:rPr lang="id-ID" smtClean="0"/>
              <a:t>03/02/2020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30997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8149-8D2F-483D-A707-9BCC9EB73937}" type="datetimeFigureOut">
              <a:rPr lang="id-ID" smtClean="0"/>
              <a:t>03/02/2020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28741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8149-8D2F-483D-A707-9BCC9EB73937}" type="datetimeFigureOut">
              <a:rPr lang="id-ID" smtClean="0"/>
              <a:t>03/02/2020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75938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E48149-8D2F-483D-A707-9BCC9EB73937}" type="datetimeFigureOut">
              <a:rPr lang="id-ID" smtClean="0"/>
              <a:t>03/02/2020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6255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1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2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963" y="1815921"/>
            <a:ext cx="3560727" cy="417819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109588" y="2600390"/>
            <a:ext cx="29017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2400" dirty="0" smtClean="0">
                <a:latin typeface="Ninja Naruto" panose="02000000000000000000" pitchFamily="2" charset="0"/>
              </a:rPr>
              <a:t>ADE EKI NURHAKIM</a:t>
            </a:r>
            <a:endParaRPr lang="id-ID" sz="2400" dirty="0">
              <a:latin typeface="Ninja Naruto" panose="02000000000000000000" pitchFamily="2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27357" y="3198167"/>
            <a:ext cx="18662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2400" dirty="0" smtClean="0">
                <a:latin typeface="Ninja Naruto" panose="02000000000000000000" pitchFamily="2" charset="0"/>
              </a:rPr>
              <a:t>10119702</a:t>
            </a:r>
            <a:endParaRPr lang="id-ID" sz="2400" dirty="0">
              <a:latin typeface="Ninja Naruto" panose="02000000000000000000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89975" y="4384478"/>
            <a:ext cx="334097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2400" dirty="0" smtClean="0">
                <a:latin typeface="Ninja Naruto" panose="02000000000000000000" pitchFamily="2" charset="0"/>
              </a:rPr>
              <a:t>TEKNIK INFORMATIKA</a:t>
            </a:r>
            <a:endParaRPr lang="id-ID" sz="2400" dirty="0">
              <a:latin typeface="Ninja Naruto" panose="020000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627357" y="3786701"/>
            <a:ext cx="21579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2400" dirty="0" smtClean="0">
                <a:latin typeface="Ninja Naruto" panose="02000000000000000000" pitchFamily="2" charset="0"/>
              </a:rPr>
              <a:t>IF-2/SMT_3</a:t>
            </a:r>
            <a:endParaRPr lang="id-ID" sz="2400" dirty="0">
              <a:latin typeface="Ninja Naruto" panose="02000000000000000000" pitchFamily="2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921761" y="5023462"/>
            <a:ext cx="55691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2400" dirty="0" smtClean="0">
                <a:latin typeface="Ninja Naruto" panose="02000000000000000000" pitchFamily="2" charset="0"/>
              </a:rPr>
              <a:t>UNIVERSITAS KOMPUTER INDONESIA</a:t>
            </a:r>
            <a:endParaRPr lang="id-ID" sz="2400" dirty="0">
              <a:latin typeface="Ninja Naruto" panose="02000000000000000000" pitchFamily="2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1161" y="2651106"/>
            <a:ext cx="2017452" cy="201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044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2750" y="1763533"/>
            <a:ext cx="5924550" cy="333093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3584" y="845403"/>
            <a:ext cx="313016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KALKULATOR</a:t>
            </a:r>
            <a:endParaRPr lang="id-ID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7036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450" y="1709981"/>
            <a:ext cx="6115050" cy="343803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3584" y="845403"/>
            <a:ext cx="38350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5. WORK(PEKERJAAN)</a:t>
            </a:r>
            <a:endParaRPr lang="id-ID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2048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9525" y="2149108"/>
            <a:ext cx="4552950" cy="255978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3584" y="845403"/>
            <a:ext cx="39112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6. CATATAN KEUANGAN</a:t>
            </a:r>
            <a:endParaRPr lang="id-ID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5548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1850" y="2122332"/>
            <a:ext cx="4648200" cy="261333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3584" y="845403"/>
            <a:ext cx="19681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7. ABOUT</a:t>
            </a:r>
            <a:endParaRPr lang="id-ID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512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Live_mpeg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92425" y="1330325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660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 fullScrn="1"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Wawancar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78125" y="114300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828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53284" y="1660026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d-ID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Di negara seperti Finlandia, tulisan sambung tidak diajarkan lagi di sekolah. Siswa justru diajarkan mengetik.</a:t>
            </a:r>
          </a:p>
          <a:p>
            <a:r>
              <a:rPr lang="id-ID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Dan di Amerika Serikat, syarat bisa menulis dengan tulisan sambung sudah ditinggalkan. </a:t>
            </a:r>
          </a:p>
          <a:p>
            <a:r>
              <a:rPr lang="id-ID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Sejak 2013, syarat tersebut tidak lagi menjadi standar utama. anak-anak di seluruh negara bagian AS sudah diwajibkan </a:t>
            </a:r>
            <a:r>
              <a:rPr lang="id-ID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belajar menggunakan keyboard,</a:t>
            </a:r>
          </a:p>
          <a:p>
            <a:r>
              <a:rPr lang="id-ID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namun tidak dengan tulisan sambung. </a:t>
            </a:r>
            <a:endParaRPr lang="id-ID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349284" y="2140158"/>
            <a:ext cx="2262151" cy="22621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8620" y="2420274"/>
            <a:ext cx="2017452" cy="201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554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34237" y="1620630"/>
            <a:ext cx="4924021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000" dirty="0" smtClean="0"/>
              <a:t>Coba ingat-ingat kapan terakhir kali Anda menulis tangan lebih dari 2 halaman kertas? Sudah sangat lama? </a:t>
            </a:r>
          </a:p>
          <a:p>
            <a:r>
              <a:rPr lang="id-ID" sz="2000" dirty="0" smtClean="0"/>
              <a:t>Tenang, karena kebanyakan orang Diluar sana mengalami hal yang serupa.</a:t>
            </a:r>
            <a:endParaRPr lang="id-ID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22" y="3251846"/>
            <a:ext cx="2983928" cy="19070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486" y="3361922"/>
            <a:ext cx="2190114" cy="179701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197193" y="1774518"/>
            <a:ext cx="56846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000" dirty="0" smtClean="0"/>
              <a:t>Coba ingat-ingat kapan terakhir kali Anda Copy Paste di mbah google lebih dari 5 halaman? </a:t>
            </a:r>
          </a:p>
          <a:p>
            <a:r>
              <a:rPr lang="id-ID" sz="2000" dirty="0" smtClean="0"/>
              <a:t>Tenang, karena kebanyakan orang Diluar sana mengalami hal yang serupa.</a:t>
            </a:r>
            <a:endParaRPr lang="id-ID" sz="2000" dirty="0"/>
          </a:p>
        </p:txBody>
      </p:sp>
    </p:spTree>
    <p:extLst>
      <p:ext uri="{BB962C8B-B14F-4D97-AF65-F5344CB8AC3E}">
        <p14:creationId xmlns:p14="http://schemas.microsoft.com/office/powerpoint/2010/main" val="1605475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470" y="2134524"/>
            <a:ext cx="2017452" cy="201745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97862" y="3951921"/>
            <a:ext cx="269838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Memasukan Gambar</a:t>
            </a:r>
            <a:endParaRPr lang="id-ID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397862" y="1765192"/>
            <a:ext cx="33393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Mudah dihapus dan tidak kotor</a:t>
            </a:r>
          </a:p>
        </p:txBody>
      </p:sp>
      <p:sp>
        <p:nvSpPr>
          <p:cNvPr id="8" name="Rectangle 7"/>
          <p:cNvSpPr/>
          <p:nvPr/>
        </p:nvSpPr>
        <p:spPr>
          <a:xfrm>
            <a:off x="5397862" y="2337821"/>
            <a:ext cx="41370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Mudah Menggunakan Karakter Tulisan</a:t>
            </a:r>
          </a:p>
        </p:txBody>
      </p:sp>
      <p:sp>
        <p:nvSpPr>
          <p:cNvPr id="9" name="Rectangle 8"/>
          <p:cNvSpPr/>
          <p:nvPr/>
        </p:nvSpPr>
        <p:spPr>
          <a:xfrm>
            <a:off x="5397862" y="2882696"/>
            <a:ext cx="20633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Pengaturan tulisan</a:t>
            </a:r>
          </a:p>
        </p:txBody>
      </p:sp>
      <p:sp>
        <p:nvSpPr>
          <p:cNvPr id="10" name="Rectangle 9"/>
          <p:cNvSpPr/>
          <p:nvPr/>
        </p:nvSpPr>
        <p:spPr>
          <a:xfrm>
            <a:off x="5397862" y="3388861"/>
            <a:ext cx="41495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Memperbesar atau Memperkecil tulisan</a:t>
            </a:r>
          </a:p>
        </p:txBody>
      </p:sp>
      <p:cxnSp>
        <p:nvCxnSpPr>
          <p:cNvPr id="12" name="Straight Arrow Connector 11"/>
          <p:cNvCxnSpPr>
            <a:stCxn id="3" idx="3"/>
            <a:endCxn id="7" idx="1"/>
          </p:cNvCxnSpPr>
          <p:nvPr/>
        </p:nvCxnSpPr>
        <p:spPr>
          <a:xfrm flipV="1">
            <a:off x="3637922" y="1949858"/>
            <a:ext cx="1759940" cy="11933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3637922" y="2571750"/>
            <a:ext cx="1759940" cy="571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endCxn id="9" idx="1"/>
          </p:cNvCxnSpPr>
          <p:nvPr/>
        </p:nvCxnSpPr>
        <p:spPr>
          <a:xfrm flipV="1">
            <a:off x="3637922" y="3067362"/>
            <a:ext cx="1759940" cy="75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3" idx="3"/>
          </p:cNvCxnSpPr>
          <p:nvPr/>
        </p:nvCxnSpPr>
        <p:spPr>
          <a:xfrm>
            <a:off x="3637922" y="3143250"/>
            <a:ext cx="1759940" cy="360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637922" y="3126313"/>
            <a:ext cx="1759940" cy="10057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8448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9920" y="191424"/>
            <a:ext cx="1904076" cy="19040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5377" y="2551156"/>
            <a:ext cx="1981200" cy="1981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255" y="2665666"/>
            <a:ext cx="1866690" cy="18666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26" y="3152165"/>
            <a:ext cx="1808990" cy="115616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604" y="2724338"/>
            <a:ext cx="1866662" cy="164266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60734" y="4405025"/>
            <a:ext cx="269838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Cape Banyak Catatan</a:t>
            </a:r>
          </a:p>
          <a:p>
            <a:r>
              <a:rPr lang="id-ID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Yang harus ditulis</a:t>
            </a:r>
            <a:endParaRPr lang="id-ID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30592" y="4327371"/>
            <a:ext cx="269838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Mengerjakan tugas SKS, karena lupa ada tugas</a:t>
            </a:r>
            <a:endParaRPr lang="id-ID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027978" y="4308329"/>
            <a:ext cx="263624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Menghitung Manual,</a:t>
            </a:r>
          </a:p>
          <a:p>
            <a:r>
              <a:rPr lang="id-ID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Karena tidak ada, kalkulator</a:t>
            </a:r>
            <a:endParaRPr lang="id-ID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987100" y="4384283"/>
            <a:ext cx="313480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Boros, Karena Tidak Tahu Pengeluaran Uang</a:t>
            </a:r>
            <a:endParaRPr lang="id-ID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5671989" y="2144644"/>
            <a:ext cx="3963388" cy="4510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5693278" y="2144644"/>
            <a:ext cx="1361557" cy="629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1609928" y="2144645"/>
            <a:ext cx="4062062" cy="8243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4973199" y="2144644"/>
            <a:ext cx="720079" cy="521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3538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89434" y="2598003"/>
            <a:ext cx="996911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4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MENGENAL APLIKASI DIGNOTE</a:t>
            </a:r>
            <a:endParaRPr lang="id-ID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396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976" y="1495155"/>
            <a:ext cx="5706271" cy="386769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3584" y="845403"/>
            <a:ext cx="19681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id-ID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id-ID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PENING</a:t>
            </a:r>
            <a:endParaRPr lang="id-ID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508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1" y="1376470"/>
            <a:ext cx="6241959" cy="350938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3584" y="845403"/>
            <a:ext cx="19681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id-ID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id-ID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PENING</a:t>
            </a:r>
            <a:endParaRPr lang="id-ID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72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0525" y="2234790"/>
            <a:ext cx="3790950" cy="247410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" y="2234791"/>
            <a:ext cx="3409950" cy="2474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2234790"/>
            <a:ext cx="3372655" cy="254417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03584" y="845403"/>
            <a:ext cx="33016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NOTE(CATATAN)</a:t>
            </a:r>
            <a:endParaRPr lang="id-ID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8873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141</Words>
  <Application>Microsoft Office PowerPoint</Application>
  <PresentationFormat>Widescreen</PresentationFormat>
  <Paragraphs>32</Paragraphs>
  <Slides>15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Ninja Naruto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Kiw</dc:creator>
  <cp:lastModifiedBy>Kiw</cp:lastModifiedBy>
  <cp:revision>13</cp:revision>
  <dcterms:created xsi:type="dcterms:W3CDTF">2020-02-03T08:28:15Z</dcterms:created>
  <dcterms:modified xsi:type="dcterms:W3CDTF">2020-02-03T17:34:03Z</dcterms:modified>
</cp:coreProperties>
</file>

<file path=docProps/thumbnail.jpeg>
</file>